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notesMasterIdLst>
    <p:notesMasterId r:id="rId3"/>
  </p:notesMasterIdLst>
  <p:sldSz cx="9144000" cy="6858000"/>
  <p:notesSz cx="68580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notesMaster" Target="notesMasters/notesMaster1.xml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390525" y="390525"/>
            <a:ext cx="3114675" cy="388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600"/>
              </a:lnSpc>
              <a:buNone/>
            </a:pPr>
            <a:r>
              <a:rPr lang="en-US" sz="2167" dirty="0">
                <a:solidFill>
                  <a:srgbClr val="71777D"/>
                </a:solidFill>
                <a:latin typeface="''Noto Sans', 'Noto Sans CJK SC', 'Noto Sans SC', sans-serif'" pitchFamily="34" charset="0"/>
                <a:ea typeface="''Noto Sans', 'Noto Sans CJK SC', 'Noto Sans SC', sans-serif'" pitchFamily="34" charset="-122"/>
                <a:cs typeface="''Noto Sans', 'Noto Sans CJK SC', 'Noto Sans SC', sans-serif'" pitchFamily="34" charset="-120"/>
              </a:rPr>
              <a:t>自行编写的测试卡</a:t>
            </a:r>
            <a:endParaRPr lang="en-US" sz="2167" dirty="0"/>
          </a:p>
        </p:txBody>
      </p:sp>
      <p:sp>
        <p:nvSpPr>
          <p:cNvPr id="4" name="Text 1"/>
          <p:cNvSpPr/>
          <p:nvPr/>
        </p:nvSpPr>
        <p:spPr>
          <a:xfrm>
            <a:off x="390525" y="847725"/>
            <a:ext cx="3810000" cy="7429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5011"/>
              </a:lnSpc>
              <a:buNone/>
            </a:pPr>
            <a:r>
              <a:rPr lang="en-US" sz="4176" dirty="0">
                <a:solidFill>
                  <a:srgbClr val="262D39"/>
                </a:solidFill>
                <a:latin typeface="''Noto Sans', 'Noto Sans CJK SC', 'Noto Sans SC', sans-serif'" pitchFamily="34" charset="0"/>
                <a:ea typeface="''Noto Sans', 'Noto Sans CJK SC', 'Noto Sans SC', sans-serif'" pitchFamily="34" charset="-122"/>
                <a:cs typeface="''Noto Sans', 'Noto Sans CJK SC', 'Noto Sans SC', sans-serif'" pitchFamily="34" charset="-120"/>
              </a:rPr>
              <a:t>研讨会通知</a:t>
            </a:r>
            <a:endParaRPr lang="en-US" sz="4176" dirty="0"/>
          </a:p>
        </p:txBody>
      </p:sp>
      <p:sp>
        <p:nvSpPr>
          <p:cNvPr id="5" name="Text 2"/>
          <p:cNvSpPr/>
          <p:nvPr/>
        </p:nvSpPr>
        <p:spPr>
          <a:xfrm>
            <a:off x="390525" y="1504950"/>
            <a:ext cx="2514600" cy="5143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478"/>
              </a:lnSpc>
              <a:buNone/>
            </a:pPr>
            <a:r>
              <a:rPr lang="en-US" sz="2898" dirty="0">
                <a:solidFill>
                  <a:srgbClr val="435878"/>
                </a:solidFill>
                <a:latin typeface="''Noto Sans', 'Noto Sans CJK SC', 'Noto Sans SC', sans-serif'" pitchFamily="34" charset="0"/>
                <a:ea typeface="''Noto Sans', 'Noto Sans CJK SC', 'Noto Sans SC', sans-serif'" pitchFamily="34" charset="-122"/>
                <a:cs typeface="''Noto Sans', 'Noto Sans CJK SC', 'Noto Sans SC', sans-serif'" pitchFamily="34" charset="-120"/>
              </a:rPr>
              <a:t>雪松练习套件</a:t>
            </a:r>
            <a:endParaRPr lang="en-US" sz="2898" dirty="0"/>
          </a:p>
        </p:txBody>
      </p:sp>
      <p:sp>
        <p:nvSpPr>
          <p:cNvPr id="6" name="Text 3"/>
          <p:cNvSpPr/>
          <p:nvPr/>
        </p:nvSpPr>
        <p:spPr>
          <a:xfrm>
            <a:off x="390525" y="2114550"/>
            <a:ext cx="2800350" cy="1196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4056"/>
              </a:lnSpc>
              <a:buNone/>
            </a:pPr>
            <a:r>
              <a:rPr lang="en-US" sz="3380" dirty="0">
                <a:solidFill>
                  <a:srgbClr val="2E3035"/>
                </a:solidFill>
                <a:latin typeface="''Noto Sans', 'Noto Sans CJK SC', 'Noto Sans SC', sans-serif'" pitchFamily="34" charset="0"/>
                <a:ea typeface="''Noto Sans', 'Noto Sans CJK SC', 'Noto Sans SC', sans-serif'" pitchFamily="34" charset="-122"/>
                <a:cs typeface="''Noto Sans', 'Noto Sans CJK SC', 'Noto Sans SC', sans-serif'" pitchFamily="34" charset="-120"/>
              </a:rPr>
              <a:t>12支蓝色马克笔</a:t>
            </a:r>
            <a:endParaRPr lang="en-US" sz="3380" dirty="0"/>
          </a:p>
        </p:txBody>
      </p:sp>
      <p:sp>
        <p:nvSpPr>
          <p:cNvPr id="7" name="Text 4"/>
          <p:cNvSpPr/>
          <p:nvPr/>
        </p:nvSpPr>
        <p:spPr>
          <a:xfrm>
            <a:off x="390525" y="2809875"/>
            <a:ext cx="3114675" cy="5981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4056"/>
              </a:lnSpc>
              <a:buNone/>
            </a:pPr>
            <a:r>
              <a:rPr lang="en-US" sz="3380" dirty="0">
                <a:solidFill>
                  <a:srgbClr val="2E3035"/>
                </a:solidFill>
                <a:latin typeface="''Noto Sans', 'Noto Sans CJK SC', 'Noto Sans SC', sans-serif'" pitchFamily="34" charset="0"/>
                <a:ea typeface="''Noto Sans', 'Noto Sans CJK SC', 'Noto Sans SC', sans-serif'" pitchFamily="34" charset="-122"/>
                <a:cs typeface="''Noto Sans', 'Noto Sans CJK SC', 'Noto Sans SC', sans-serif'" pitchFamily="34" charset="-120"/>
              </a:rPr>
              <a:t>3个练习小组</a:t>
            </a:r>
            <a:endParaRPr lang="en-US" sz="3380" dirty="0"/>
          </a:p>
        </p:txBody>
      </p:sp>
      <p:sp>
        <p:nvSpPr>
          <p:cNvPr id="8" name="Text 5"/>
          <p:cNvSpPr/>
          <p:nvPr/>
        </p:nvSpPr>
        <p:spPr>
          <a:xfrm>
            <a:off x="390525" y="3524250"/>
            <a:ext cx="2133600" cy="388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600"/>
              </a:lnSpc>
              <a:buNone/>
            </a:pPr>
            <a:r>
              <a:rPr lang="en-US" sz="2167" dirty="0">
                <a:solidFill>
                  <a:srgbClr val="2E3035"/>
                </a:solidFill>
                <a:latin typeface="''Noto Sans', 'Noto Sans CJK SC', 'Noto Sans SC', sans-serif'" pitchFamily="34" charset="0"/>
                <a:ea typeface="''Noto Sans', 'Noto Sans CJK SC', 'Noto Sans SC', sans-serif'" pitchFamily="34" charset="-122"/>
                <a:cs typeface="''Noto Sans', 'Noto Sans CJK SC', 'Noto Sans SC', sans-serif'" pitchFamily="34" charset="-120"/>
              </a:rPr>
              <a:t>保持桌面整洁。</a:t>
            </a:r>
            <a:endParaRPr lang="en-US" sz="2167" dirty="0"/>
          </a:p>
        </p:txBody>
      </p:sp>
      <p:sp>
        <p:nvSpPr>
          <p:cNvPr id="9" name="Text 6"/>
          <p:cNvSpPr/>
          <p:nvPr/>
        </p:nvSpPr>
        <p:spPr>
          <a:xfrm>
            <a:off x="390525" y="3857625"/>
            <a:ext cx="2543175" cy="7772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600"/>
              </a:lnSpc>
              <a:buNone/>
            </a:pPr>
            <a:r>
              <a:rPr lang="en-US" sz="2167" dirty="0">
                <a:solidFill>
                  <a:srgbClr val="2E3035"/>
                </a:solidFill>
                <a:latin typeface="''Noto Sans', 'Noto Sans CJK SC', 'Noto Sans SC', sans-serif'" pitchFamily="34" charset="0"/>
                <a:ea typeface="''Noto Sans', 'Noto Sans CJK SC', 'Noto Sans SC', sans-serif'" pitchFamily="34" charset="-122"/>
                <a:cs typeface="''Noto Sans', 'Noto Sans CJK SC', 'Noto Sans SC', sans-serif'" pitchFamily="34" charset="-120"/>
              </a:rPr>
              <a:t>审核日期：2026-10-15</a:t>
            </a:r>
            <a:endParaRPr lang="en-US" sz="2167" dirty="0"/>
          </a:p>
        </p:txBody>
      </p:sp>
      <p:sp>
        <p:nvSpPr>
          <p:cNvPr id="10" name="Text 7"/>
          <p:cNvSpPr/>
          <p:nvPr/>
        </p:nvSpPr>
        <p:spPr>
          <a:xfrm>
            <a:off x="390525" y="4533900"/>
            <a:ext cx="4128269" cy="3886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600"/>
              </a:lnSpc>
              <a:buNone/>
            </a:pPr>
            <a:r>
              <a:rPr lang="en-US" sz="2167" dirty="0">
                <a:solidFill>
                  <a:srgbClr val="71777D"/>
                </a:solidFill>
                <a:latin typeface="''Noto Sans', 'Noto Sans CJK SC', 'Noto Sans SC', sans-serif'" pitchFamily="34" charset="0"/>
                <a:ea typeface="''Noto Sans', 'Noto Sans CJK SC', 'Noto Sans SC', sans-serif'" pitchFamily="34" charset="-122"/>
                <a:cs typeface="''Noto Sans', 'Noto Sans CJK SC', 'Noto Sans SC', sans-serif'" pitchFamily="34" charset="-120"/>
              </a:rPr>
              <a:t>此虚构卡片用于翻译和编辑测试。</a:t>
            </a:r>
            <a:endParaRPr lang="en-US" sz="2167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Slide 1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2026-10-14T20:49:28Z</dcterms:created>
  <dcterms:modified xsi:type="dcterms:W3CDTF">2026-10-14T20:49:28Z</dcterms:modified>
</cp:coreProperties>
</file>