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0525" y="390525"/>
            <a:ext cx="3114675" cy="38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67" dirty="0">
                <a:solidFill>
                  <a:srgbClr val="71777D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自行编写的测试卡</a:t>
            </a:r>
            <a:endParaRPr lang="en-US" sz="2167" dirty="0"/>
          </a:p>
        </p:txBody>
      </p:sp>
      <p:sp>
        <p:nvSpPr>
          <p:cNvPr id="4" name="Text 1"/>
          <p:cNvSpPr/>
          <p:nvPr/>
        </p:nvSpPr>
        <p:spPr>
          <a:xfrm>
            <a:off x="390525" y="847725"/>
            <a:ext cx="3810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11"/>
              </a:lnSpc>
              <a:buNone/>
            </a:pPr>
            <a:r>
              <a:rPr lang="en-US" sz="4176" dirty="0">
                <a:solidFill>
                  <a:srgbClr val="262D39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工作坊通知</a:t>
            </a:r>
            <a:endParaRPr lang="en-US" sz="4176" dirty="0"/>
          </a:p>
        </p:txBody>
      </p:sp>
      <p:sp>
        <p:nvSpPr>
          <p:cNvPr id="5" name="Text 2"/>
          <p:cNvSpPr/>
          <p:nvPr/>
        </p:nvSpPr>
        <p:spPr>
          <a:xfrm>
            <a:off x="390525" y="1504950"/>
            <a:ext cx="41910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78"/>
              </a:lnSpc>
              <a:buNone/>
            </a:pPr>
            <a:r>
              <a:rPr lang="en-US" sz="2898" dirty="0">
                <a:solidFill>
                  <a:srgbClr val="435878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Cedar 练习套件</a:t>
            </a:r>
            <a:endParaRPr lang="en-US" sz="2898" dirty="0"/>
          </a:p>
        </p:txBody>
      </p:sp>
      <p:sp>
        <p:nvSpPr>
          <p:cNvPr id="6" name="Text 3"/>
          <p:cNvSpPr/>
          <p:nvPr/>
        </p:nvSpPr>
        <p:spPr>
          <a:xfrm>
            <a:off x="390525" y="2114550"/>
            <a:ext cx="4572000" cy="598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56"/>
              </a:lnSpc>
              <a:buNone/>
            </a:pPr>
            <a:r>
              <a:rPr lang="en-US" sz="3380" dirty="0">
                <a:solidFill>
                  <a:srgbClr val="2E3035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12 支蓝色记号笔</a:t>
            </a:r>
            <a:endParaRPr lang="en-US" sz="3380" dirty="0"/>
          </a:p>
        </p:txBody>
      </p:sp>
      <p:sp>
        <p:nvSpPr>
          <p:cNvPr id="7" name="Text 4"/>
          <p:cNvSpPr/>
          <p:nvPr/>
        </p:nvSpPr>
        <p:spPr>
          <a:xfrm>
            <a:off x="390525" y="2809875"/>
            <a:ext cx="3114675" cy="598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56"/>
              </a:lnSpc>
              <a:buNone/>
            </a:pPr>
            <a:r>
              <a:rPr lang="en-US" sz="3380" dirty="0">
                <a:solidFill>
                  <a:srgbClr val="2E3035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3个练习小组</a:t>
            </a:r>
            <a:endParaRPr lang="en-US" sz="3380" dirty="0"/>
          </a:p>
        </p:txBody>
      </p:sp>
      <p:sp>
        <p:nvSpPr>
          <p:cNvPr id="8" name="Text 5"/>
          <p:cNvSpPr/>
          <p:nvPr/>
        </p:nvSpPr>
        <p:spPr>
          <a:xfrm>
            <a:off x="390525" y="3524250"/>
            <a:ext cx="2133600" cy="38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67" dirty="0">
                <a:solidFill>
                  <a:srgbClr val="2E3035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保持桌面整洁。</a:t>
            </a:r>
            <a:endParaRPr lang="en-US" sz="2167" dirty="0"/>
          </a:p>
        </p:txBody>
      </p:sp>
      <p:sp>
        <p:nvSpPr>
          <p:cNvPr id="9" name="Text 6"/>
          <p:cNvSpPr/>
          <p:nvPr/>
        </p:nvSpPr>
        <p:spPr>
          <a:xfrm>
            <a:off x="390525" y="3857625"/>
            <a:ext cx="4000500" cy="38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67" dirty="0">
                <a:solidFill>
                  <a:srgbClr val="2E3035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审核日期：2026-10-15</a:t>
            </a:r>
            <a:endParaRPr lang="en-US" sz="2167" dirty="0"/>
          </a:p>
        </p:txBody>
      </p:sp>
      <p:sp>
        <p:nvSpPr>
          <p:cNvPr id="10" name="Text 7"/>
          <p:cNvSpPr/>
          <p:nvPr/>
        </p:nvSpPr>
        <p:spPr>
          <a:xfrm>
            <a:off x="390525" y="4533900"/>
            <a:ext cx="4128269" cy="388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67" dirty="0">
                <a:solidFill>
                  <a:srgbClr val="71777D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此虚构卡片用于翻译和编辑测试。</a:t>
            </a:r>
            <a:endParaRPr lang="en-US" sz="21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2026-10-14T21:04:38Z</dcterms:created>
  <dcterms:modified xsi:type="dcterms:W3CDTF">2026-10-14T21:04:38Z</dcterms:modified>
</cp:coreProperties>
</file>