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914400"/>
            <a:ext cx="7315200" cy="2743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800">
                <a:latin typeface="PingFang SC"/>
              </a:rPr>
              <a:t>纯文字PPTX：没有可压缩图片</a:t>
            </a:r>
          </a:p>
          <a:p>
            <a:r>
              <a:rPr sz="2800">
                <a:latin typeface="PingFang SC"/>
              </a:rPr>
              <a:t>0018 / 12 / 28 / 20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