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数量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28</c:v>
                </c:pt>
                <c:pt idx="2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演讲备注保留：检查原生文字、裁剪参数和图片细节。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第二页备注：透明PNG在深色背景上核对；图表和表格可编辑。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第三页备注：不要把ZIP重打包成功等同于所有演示软件播放验证。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chart" Target="../charts/chart1.xm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noedgeai.com/" TargetMode="Externa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>
                <a:latin typeface="PingFang SC"/>
              </a:rPr>
              <a:t>松禾演示：图片压缩后仍可编辑</a:t>
            </a:r>
          </a:p>
        </p:txBody>
      </p:sp>
      <p:pic>
        <p:nvPicPr>
          <p:cNvPr id="3" name="Picture 2" descr="texture.jpg"/>
          <p:cNvPicPr>
            <a:picLocks noChangeAspect="1"/>
          </p:cNvPicPr>
          <p:nvPr/>
        </p:nvPicPr>
        <p:blipFill>
          <a:blip r:embed="rId2"/>
          <a:srcRect l="8000" r="4000"/>
          <a:stretch>
            <a:fillRect/>
          </a:stretch>
        </p:blipFill>
        <p:spPr>
          <a:xfrm>
            <a:off x="548640" y="1051560"/>
            <a:ext cx="75895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12480" y="1463040"/>
            <a:ext cx="3200400" cy="4023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500">
                <a:latin typeface="PingFang SC"/>
              </a:rPr>
              <a:t>原生文本</a:t>
            </a:r>
          </a:p>
          <a:p>
            <a:r>
              <a:rPr sz="2500">
                <a:latin typeface="PingFang SC"/>
              </a:rPr>
              <a:t>记录编号：0018</a:t>
            </a:r>
          </a:p>
          <a:p>
            <a:r>
              <a:rPr sz="2500">
                <a:latin typeface="PingFang SC"/>
              </a:rPr>
              <a:t>A=12，B=28，C=20</a:t>
            </a:r>
          </a:p>
          <a:p>
            <a:r>
              <a:rPr sz="2500">
                <a:latin typeface="PingFang SC"/>
              </a:rPr>
              <a:t>JPEG压缩不保证无损</a:t>
            </a:r>
          </a:p>
          <a:p>
            <a:r>
              <a:rPr sz="2500">
                <a:latin typeface="PingFang SC"/>
              </a:rPr>
              <a:t>本页图片有裁剪设置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30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>
                <a:latin typeface="PingFang SC"/>
              </a:rPr>
              <a:t>透明背景、原生图表和表格</a:t>
            </a:r>
          </a:p>
        </p:txBody>
      </p:sp>
      <p:pic>
        <p:nvPicPr>
          <p:cNvPr id="3" name="Picture 2" descr="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143000"/>
            <a:ext cx="4846320" cy="3084022"/>
          </a:xfrm>
          <a:prstGeom prst="rect">
            <a:avLst/>
          </a:prstGeom>
        </p:spPr>
      </p:pic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852160" y="1097280"/>
          <a:ext cx="5577840" cy="329184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852160" y="4663440"/>
          <a:ext cx="45720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396240">
                <a:tc>
                  <a:txBody>
                    <a:bodyPr/>
                    <a:lstStyle/>
                    <a:p>
                      <a:r>
                        <a:t>编号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数量</a:t>
                      </a: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t>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</a:t>
                      </a: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t>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28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PingFang SC"/>
              </a:rPr>
              <a:t>保留原文、形状与链接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828800"/>
            <a:ext cx="45720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原生形状：压缩后仍保留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828800"/>
            <a:ext cx="45720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>
                <a:latin typeface="PingFang SC"/>
                <a:hlinkClick r:id="rId2"/>
              </a:rPr>
              <a:t>Doc2X官方工具</a:t>
            </a:r>
          </a:p>
          <a:p>
            <a:r>
              <a:rPr sz="2400">
                <a:latin typeface="PingFang SC"/>
              </a:rPr>
              <a:t>检查链接与备注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