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324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ransparent-no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48640"/>
            <a:ext cx="7315200" cy="52251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