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="1">
  <p:cSld>
    <p:bg>
      <p:bgPr>
        <a:solidFill>
          <a:srgbClr val="E5F4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8229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>
                <a:solidFill>
                  <a:srgbClr val="23323E"/>
                </a:solidFill>
                <a:latin typeface="PingFang SC"/>
              </a:defRPr>
            </a:pPr>
            <a:r>
              <a:t>云杉展示例：第一页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23E"/>
                </a:solidFill>
                <a:latin typeface="PingFang SC"/>
              </a:defRPr>
            </a:pPr>
            <a:r>
              <a:t>这是自编虚构展示例的首张普通幻灯片。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120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23323E"/>
                </a:solidFill>
                <a:latin typeface="PingFang SC"/>
              </a:defRPr>
            </a:pPr>
            <a:r>
              <a:t>DOC2X-PPT-VISIBLE-1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FF0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8229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>
                <a:solidFill>
                  <a:srgbClr val="23323E"/>
                </a:solidFill>
                <a:latin typeface="PingFang SC"/>
              </a:defRPr>
            </a:pPr>
            <a:r>
              <a:t>中间页（仅作隐藏属性检查）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23E"/>
                </a:solidFill>
                <a:latin typeface="PingFang SC"/>
              </a:defRPr>
            </a:pPr>
            <a:r>
              <a:t>这是自编虚构展示例的中间幻灯片，其隐藏状态由 PPTX 结构属性指定。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120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23323E"/>
                </a:solidFill>
                <a:latin typeface="PingFang SC"/>
              </a:defRPr>
            </a:pPr>
            <a:r>
              <a:t>DOC2X-PPT-HIDDEN-2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="1">
  <p:cSld>
    <p:bg>
      <p:bgPr>
        <a:solidFill>
          <a:srgbClr val="EFE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8229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>
                <a:solidFill>
                  <a:srgbClr val="23323E"/>
                </a:solidFill>
                <a:latin typeface="PingFang SC"/>
              </a:defRPr>
            </a:pPr>
            <a:r>
              <a:t>云杉展示例：第三页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23E"/>
                </a:solidFill>
                <a:latin typeface="PingFang SC"/>
              </a:defRPr>
            </a:pPr>
            <a:r>
              <a:t>这是自编虚构展示例的末张普通幻灯片。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120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23323E"/>
                </a:solidFill>
                <a:latin typeface="PingFang SC"/>
              </a:defRPr>
            </a:pPr>
            <a:r>
              <a:t>DOC2X-PPT-VISIBLE-3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云杉展示例：PPT 隐藏幻灯片转 PDF 检查原稿</dc:title>
  <dc:subject>三页自编虚构样例；中间页设置真实 p:sld show=0</dc:subject>
  <dc:creator>Doc2X自编样例</dc:creator>
  <cp:keywords>自编虚构样例,PPT隐藏幻灯片,Office转PDF</cp:keywords>
  <dc:description>仅用于真实产品转换观察；不预设 PDF 是否包含中间页。</dc:description>
  <cp:lastModifiedBy>Doc2X自编样例</cp:lastModifiedBy>
  <cp:revision>1</cp:revision>
  <dcterms:created xsi:type="dcterms:W3CDTF">2026-10-01T00:00:00Z</dcterms:created>
  <dcterms:modified xsi:type="dcterms:W3CDTF">2026-10-01T00:00:00Z</dcterms:modified>
  <cp:category/>
</cp:coreProperties>
</file>