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Length (m)</c:v>
                </c:pt>
              </c:strCache>
            </c:strRef>
          </c:tx>
          <c:spPr>
            <a:solidFill>
              <a:srgbClr val="2272C8"/>
            </a:solidFill>
          </c:spPr>
          <c:cat>
            <c:strRef>
              <c:f>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18</c:v>
                </c:pt>
                <c:pt idx="2">
                  <c:v>24</c:v>
                </c:pt>
              </c:numCache>
            </c:numRef>
          </c:val>
        </c:ser>
        <c:dLbls>
          <c:txPr>
            <a:bodyPr/>
            <a:lstStyle/>
            <a:p>
              <a:pPr>
                <a:defRPr sz="160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30.0"/>
          <c:min val="0.0"/>
        </c:scaling>
        <c:delete val="0"/>
        <c:axPos val="l"/>
        <c:majorGridlines/>
        <c:majorTickMark val="out"/>
        <c:minorTickMark val="none"/>
        <c:tickLblPos val="nextTo"/>
        <c:crossAx val="-2068027336"/>
        <c:crosses val="autoZero"/>
        <c:majorUnit val="10.0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000" b="1">
                <a:solidFill>
                  <a:srgbClr val="17324D"/>
                </a:solidFill>
                <a:latin typeface="Arial"/>
              </a:defRPr>
            </a:pPr>
            <a:r>
              <a:t>Office 转 PDF｜逐页核对样例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10972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586B7E"/>
                </a:solidFill>
                <a:latin typeface="Arial"/>
              </a:defRPr>
            </a:pPr>
            <a:r>
              <a:t>PPTX → PDF · Check pages, text, tables and charts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27648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200" b="0">
                <a:solidFill>
                  <a:srgbClr val="586B7E"/>
                </a:solidFill>
                <a:latin typeface="Arial"/>
              </a:defRPr>
            </a:pPr>
            <a:r>
              <a:t>PUBLIC SAMPLE · 自编样例 · 2026-10-10                                  1 /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700" b="1">
                <a:solidFill>
                  <a:srgbClr val="2272C8"/>
                </a:solidFill>
                <a:latin typeface="Arial"/>
              </a:defRPr>
            </a:pPr>
            <a:r>
              <a:t>3 张幻灯片，预期得到 3 页横向 PDF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500" b="0">
                <a:solidFill>
                  <a:srgbClr val="17324D"/>
                </a:solidFill>
                <a:latin typeface="Arial"/>
              </a:defRPr>
            </a:pPr>
            <a:r>
              <a:t>01  中文与英文标题是否完整</a:t>
            </a:r>
          </a:p>
          <a:p>
            <a:pPr>
              <a:spcAft>
                <a:spcPts val="1400"/>
              </a:spcAft>
              <a:defRPr sz="2500" b="0">
                <a:solidFill>
                  <a:srgbClr val="17324D"/>
                </a:solidFill>
                <a:latin typeface="Arial"/>
              </a:defRPr>
            </a:pPr>
            <a:r>
              <a:t>02  表格中的三行数值是否清楚</a:t>
            </a:r>
          </a:p>
          <a:p>
            <a:pPr>
              <a:spcAft>
                <a:spcPts val="1400"/>
              </a:spcAft>
              <a:defRPr sz="2500" b="0">
                <a:solidFill>
                  <a:srgbClr val="17324D"/>
                </a:solidFill>
                <a:latin typeface="Arial"/>
              </a:defRPr>
            </a:pPr>
            <a:r>
              <a:t>03  图表中的三根柱形与标签是否可读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553212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586B7E"/>
                </a:solidFill>
                <a:latin typeface="Arial"/>
              </a:defRPr>
            </a:pPr>
            <a:r>
              <a:t>本文件仅用于演示格式转换，不包含真实用户或经营数据。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000" b="1">
                <a:solidFill>
                  <a:srgbClr val="17324D"/>
                </a:solidFill>
                <a:latin typeface="Arial"/>
              </a:defRPr>
            </a:pPr>
            <a:r>
              <a:t>表格核对｜Table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10972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586B7E"/>
                </a:solidFill>
                <a:latin typeface="Arial"/>
              </a:defRPr>
            </a:pPr>
            <a:r>
              <a:t>Native PowerPoint table · Read every row and unit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27648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200" b="0">
                <a:solidFill>
                  <a:srgbClr val="586B7E"/>
                </a:solidFill>
                <a:latin typeface="Arial"/>
              </a:defRPr>
            </a:pPr>
            <a:r>
              <a:t>PUBLIC SAMPLE · 自编样例 · 2026-10-10                                  2 / 3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965960"/>
          <a:ext cx="1069848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60579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项目 / Item</a:t>
                      </a:r>
                    </a:p>
                  </a:txBody>
                  <a:tcPr>
                    <a:solidFill>
                      <a:srgbClr val="E3ED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长度 / Length (m)</a:t>
                      </a:r>
                    </a:p>
                  </a:txBody>
                  <a:tcPr>
                    <a:solidFill>
                      <a:srgbClr val="E3ED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时间 / Time (s)</a:t>
                      </a:r>
                    </a:p>
                  </a:txBody>
                  <a:tcPr>
                    <a:solidFill>
                      <a:srgbClr val="E3ED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速度 / Speed (m/s)</a:t>
                      </a:r>
                    </a:p>
                  </a:txBody>
                  <a:tcPr>
                    <a:solidFill>
                      <a:srgbClr val="E3EDF9"/>
                    </a:solidFill>
                  </a:tcPr>
                </a:tc>
              </a:tr>
              <a:tr h="60579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0579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05790"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solidFill>
                            <a:srgbClr val="17324D"/>
                          </a:solidFill>
                          <a:latin typeface="Arial"/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240" y="484632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 b="0">
                <a:solidFill>
                  <a:srgbClr val="17324D"/>
                </a:solidFill>
                <a:latin typeface="Arial"/>
              </a:defRPr>
            </a:pPr>
            <a:r>
              <a:t>核对提示：12 / 3 = 4，18 / 3 = 6，24 / 3 = 8。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553212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586B7E"/>
                </a:solidFill>
                <a:latin typeface="Arial"/>
              </a:defRPr>
            </a:pPr>
            <a:r>
              <a:t>这些数字是自编教学示例；不是 Doc2X 性能或业务统计。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000" b="1">
                <a:solidFill>
                  <a:srgbClr val="17324D"/>
                </a:solidFill>
                <a:latin typeface="Arial"/>
              </a:defRPr>
            </a:pPr>
            <a:r>
              <a:t>图表核对｜Chart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10972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586B7E"/>
                </a:solidFill>
                <a:latin typeface="Arial"/>
              </a:defRPr>
            </a:pPr>
            <a:r>
              <a:t>Native PowerPoint column chart · Same A / B / C values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27648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200" b="0">
                <a:solidFill>
                  <a:srgbClr val="586B7E"/>
                </a:solidFill>
                <a:latin typeface="Arial"/>
              </a:defRPr>
            </a:pPr>
            <a:r>
              <a:t>PUBLIC SAMPLE · 自编样例 · 2026-10-10                                  3 / 3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822960" y="1783080"/>
          <a:ext cx="7315200" cy="42976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412480" y="2377440"/>
            <a:ext cx="30175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 b="0">
                <a:solidFill>
                  <a:srgbClr val="17324D"/>
                </a:solidFill>
                <a:latin typeface="Arial"/>
              </a:defRPr>
            </a:pPr>
            <a:r>
              <a:t>检查重点</a:t>
            </a:r>
          </a:p>
          <a:p>
            <a:pPr>
              <a:spcAft>
                <a:spcPts val="1400"/>
              </a:spcAft>
              <a:defRPr sz="2100" b="0">
                <a:solidFill>
                  <a:srgbClr val="17324D"/>
                </a:solidFill>
                <a:latin typeface="Arial"/>
              </a:defRPr>
            </a:pPr>
            <a:r>
              <a:t>• 三根柱形</a:t>
            </a:r>
          </a:p>
          <a:p>
            <a:pPr>
              <a:spcAft>
                <a:spcPts val="1400"/>
              </a:spcAft>
              <a:defRPr sz="2100" b="0">
                <a:solidFill>
                  <a:srgbClr val="17324D"/>
                </a:solidFill>
                <a:latin typeface="Arial"/>
              </a:defRPr>
            </a:pPr>
            <a:r>
              <a:t>• A、B、C 标签</a:t>
            </a:r>
          </a:p>
          <a:p>
            <a:pPr>
              <a:spcAft>
                <a:spcPts val="1400"/>
              </a:spcAft>
              <a:defRPr sz="2100" b="0">
                <a:solidFill>
                  <a:srgbClr val="17324D"/>
                </a:solidFill>
                <a:latin typeface="Arial"/>
              </a:defRPr>
            </a:pPr>
            <a:r>
              <a:t>• 12、18、24 数值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转 PDF：公开自编核对样例</dc:title>
  <dc:subject>Three-slide public fixture for actual PPTX-to-PDF conversion</dc:subject>
  <dc:creator>Doc2X public sample</dc:creator>
  <cp:keywords>synthetic,public sample,not business metrics</cp:keywords>
  <dc:description>Self-authored neutral test content; no personal or customer information.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